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4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7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0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103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6A455CC-5944-4A6F-BEA0-D70126B6286B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1034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69B7FF-2823-4FF5-A964-F068CCC19C0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259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Nonrefundable &amp; Refundable Credits Overview</a:t>
            </a:r>
            <a:br>
              <a:rPr lang="en-US" altLang="en-US" dirty="0"/>
            </a:br>
            <a:r>
              <a:rPr lang="en-US" altLang="en-US" dirty="0"/>
              <a:t>Foreign Tax Credit</a:t>
            </a:r>
          </a:p>
        </p:txBody>
      </p:sp>
      <p:sp>
        <p:nvSpPr>
          <p:cNvPr id="9093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0"/>
            <a:ext cx="7467600" cy="2438400"/>
          </a:xfrm>
        </p:spPr>
        <p:txBody>
          <a:bodyPr/>
          <a:lstStyle/>
          <a:p>
            <a:r>
              <a:rPr lang="en-US" altLang="en-US" sz="3600" dirty="0"/>
              <a:t>Pub 4012 Tab G</a:t>
            </a:r>
          </a:p>
          <a:p>
            <a:r>
              <a:rPr lang="en-US" altLang="en-US" sz="3600" dirty="0"/>
              <a:t>Pub 17 Chapter 37</a:t>
            </a:r>
          </a:p>
          <a:p>
            <a:r>
              <a:rPr lang="en-US" altLang="en-US" sz="3600" dirty="0"/>
              <a:t>(Federal 1040-Line 48</a:t>
            </a:r>
            <a:r>
              <a:rPr lang="en-US" altLang="en-US" sz="3000" dirty="0"/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718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10</TotalTime>
  <Words>26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Verdana</vt:lpstr>
      <vt:lpstr>Wingdings</vt:lpstr>
      <vt:lpstr>NJ Template 06</vt:lpstr>
      <vt:lpstr>Nonrefundable &amp; Refundable Credits Overview Foreign Tax Credit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6</cp:revision>
  <dcterms:created xsi:type="dcterms:W3CDTF">2017-12-08T09:50:38Z</dcterms:created>
  <dcterms:modified xsi:type="dcterms:W3CDTF">2017-12-08T12:04:19Z</dcterms:modified>
</cp:coreProperties>
</file>